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72" r:id="rId5"/>
    <p:sldId id="262" r:id="rId6"/>
    <p:sldId id="270" r:id="rId7"/>
    <p:sldId id="274" r:id="rId8"/>
    <p:sldId id="273" r:id="rId9"/>
    <p:sldId id="265" r:id="rId10"/>
    <p:sldId id="266" r:id="rId11"/>
    <p:sldId id="267" r:id="rId12"/>
    <p:sldId id="275" r:id="rId13"/>
    <p:sldId id="264" r:id="rId14"/>
    <p:sldId id="271" r:id="rId15"/>
    <p:sldId id="268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60"/>
            <p14:sldId id="261"/>
            <p14:sldId id="259"/>
            <p14:sldId id="272"/>
            <p14:sldId id="262"/>
            <p14:sldId id="270"/>
            <p14:sldId id="274"/>
            <p14:sldId id="273"/>
            <p14:sldId id="265"/>
            <p14:sldId id="266"/>
            <p14:sldId id="267"/>
            <p14:sldId id="275"/>
            <p14:sldId id="264"/>
            <p14:sldId id="271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2" autoAdjust="0"/>
    <p:restoredTop sz="94719" autoAdjust="0"/>
  </p:normalViewPr>
  <p:slideViewPr>
    <p:cSldViewPr snapToGrid="0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474590"/>
            <a:ext cx="3121423" cy="312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4" y="3916970"/>
            <a:ext cx="92773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Advanced Early Dengue Prediction and Exploration Service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Ligot, Claire Tayco, Jansen Lopez, Mark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Toledo</a:t>
            </a:r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October 2019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Mosquito Hotspots </a:t>
            </a:r>
            <a:r>
              <a:rPr lang="en-US" dirty="0" smtClean="0"/>
              <a:t>From Satellite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23" y="1690689"/>
            <a:ext cx="7904451" cy="4641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526" y="1690688"/>
            <a:ext cx="3629891" cy="46415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Fraction of Absorbed Photosynthetically Active Radiation (FAPAR) to identify areas with vegetation.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Normalized Difference Water Index (NDWI) to identify areas with water.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Copernicus Sentinel Data Hub, QGIS, OpenStreetMap, Mapbox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AEDES </a:t>
            </a:r>
            <a:r>
              <a:rPr lang="en-US" dirty="0" smtClean="0"/>
              <a:t>Project: Making </a:t>
            </a:r>
            <a:r>
              <a:rPr lang="en-US" dirty="0" smtClean="0">
                <a:solidFill>
                  <a:srgbClr val="FFFF00"/>
                </a:solidFill>
              </a:rPr>
              <a:t>Dengue Data </a:t>
            </a:r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7" y="1690688"/>
            <a:ext cx="11295352" cy="47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Target </a:t>
            </a:r>
            <a:r>
              <a:rPr lang="en-US" dirty="0" smtClean="0"/>
              <a:t>Beneficiaries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764" y="1825625"/>
            <a:ext cx="6283035" cy="4351338"/>
          </a:xfrm>
        </p:spPr>
        <p:txBody>
          <a:bodyPr/>
          <a:lstStyle/>
          <a:p>
            <a:r>
              <a:rPr lang="en-US" dirty="0" smtClean="0"/>
              <a:t>Free to access dashboard for public use</a:t>
            </a:r>
          </a:p>
          <a:p>
            <a:r>
              <a:rPr lang="en-US" dirty="0" smtClean="0"/>
              <a:t>Target user: National and Local Government Health Departments</a:t>
            </a:r>
          </a:p>
          <a:p>
            <a:r>
              <a:rPr lang="en-US" dirty="0" smtClean="0"/>
              <a:t>Use it to generate localized dengue alerts and also target areas for interventions such as fumigation, misting, inoculations and medical supplies.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6379"/>
            <a:ext cx="3962634" cy="43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>
                <a:solidFill>
                  <a:srgbClr val="FFFF00"/>
                </a:solidFill>
              </a:rPr>
              <a:t>Literature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83" y="2134032"/>
            <a:ext cx="3501517" cy="358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34032"/>
            <a:ext cx="3479779" cy="358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850"/>
          <a:stretch/>
        </p:blipFill>
        <p:spPr>
          <a:xfrm>
            <a:off x="4095749" y="2134032"/>
            <a:ext cx="3904579" cy="3580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927511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Caro,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110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Yang,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483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Chua et. al. 2018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Impact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17161"/>
            <a:ext cx="5153242" cy="3435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1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funding support to conclude data gathering and models and maintain data platform. </a:t>
            </a:r>
          </a:p>
          <a:p>
            <a:r>
              <a:rPr lang="en-US" dirty="0" smtClean="0"/>
              <a:t>Complete time-series training and testing for all regions, add satellite data for all target regions</a:t>
            </a:r>
          </a:p>
          <a:p>
            <a:r>
              <a:rPr lang="en-US" dirty="0" smtClean="0"/>
              <a:t>Recommend target areas for on the ground dengue case and deaths monitoring</a:t>
            </a:r>
          </a:p>
          <a:p>
            <a:r>
              <a:rPr lang="en-US" dirty="0" smtClean="0"/>
              <a:t>Set future thresholds for dengue epidemics and short list areas that will be hit 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AEDES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4989" r="12925" b="18821"/>
          <a:stretch/>
        </p:blipFill>
        <p:spPr>
          <a:xfrm>
            <a:off x="3719296" y="2130961"/>
            <a:ext cx="2037359" cy="314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5896" r="14966" b="17914"/>
          <a:stretch/>
        </p:blipFill>
        <p:spPr>
          <a:xfrm>
            <a:off x="995959" y="2130959"/>
            <a:ext cx="2037359" cy="314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6442633" y="2130959"/>
            <a:ext cx="2037359" cy="314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9165970" y="2130959"/>
            <a:ext cx="2037359" cy="3140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959" y="5480546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Ligot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Lead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295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Claire Tayco</a:t>
            </a: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Statistical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633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Jansen Lopez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Geospatial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969" y="5480544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Toledo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Software Engineer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Challenge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28837"/>
            <a:ext cx="3169944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8837"/>
            <a:ext cx="3451627" cy="392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59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88" r="7146"/>
          <a:stretch/>
        </p:blipFill>
        <p:spPr>
          <a:xfrm>
            <a:off x="342900" y="3948979"/>
            <a:ext cx="3733800" cy="241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3948979"/>
            <a:ext cx="3624263" cy="241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35" y="3948979"/>
            <a:ext cx="3626529" cy="241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727" y="4294909"/>
            <a:ext cx="1080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manual reporting dengue data is delayed by 2-3 months.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Health sector resources are limited.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Need to move the emphasis from treatment to prevention.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Advanced Dengue Prediction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14799"/>
            <a:ext cx="3773716" cy="198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781" b="23598"/>
          <a:stretch/>
        </p:blipFill>
        <p:spPr>
          <a:xfrm>
            <a:off x="4209142" y="4114799"/>
            <a:ext cx="3773716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3" b="10706"/>
          <a:stretch/>
        </p:blipFill>
        <p:spPr>
          <a:xfrm>
            <a:off x="8170634" y="4114799"/>
            <a:ext cx="3773716" cy="198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2117913"/>
            <a:ext cx="113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Correlate dengue cases and deaths with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real-time data 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climate, google searches, and satellite maps, giving an advance indicator of when dengue will emerge and potential dengue hotspot locations.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5277869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7643702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77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924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044075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9928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Data-Driven </a:t>
            </a:r>
            <a:r>
              <a:rPr lang="en-US" dirty="0" smtClean="0"/>
              <a:t>Dengue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005"/>
          <a:stretch/>
        </p:blipFill>
        <p:spPr>
          <a:xfrm>
            <a:off x="850482" y="2114555"/>
            <a:ext cx="2900790" cy="290079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948"/>
          <a:stretch/>
        </p:blipFill>
        <p:spPr>
          <a:xfrm>
            <a:off x="4655129" y="2114555"/>
            <a:ext cx="2894024" cy="290079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721" t="26410" r="22995" b="16192"/>
          <a:stretch/>
        </p:blipFill>
        <p:spPr>
          <a:xfrm>
            <a:off x="8453010" y="2114555"/>
            <a:ext cx="2900790" cy="2900790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Descriptive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Surface and visualize existing dengue trends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5409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Predictive</a:t>
            </a:r>
            <a:b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Establish contributing factors and project likely dengue trends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92814" y="5250872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Prescriptive</a:t>
            </a:r>
            <a:endParaRPr lang="en-US" sz="20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Provide guidance on areas to target for dengue mitigation</a:t>
            </a:r>
            <a:endParaRPr lang="en-US" sz="36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9" y="1699504"/>
            <a:ext cx="11693141" cy="465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 for </a:t>
            </a:r>
            <a:r>
              <a:rPr lang="en-US" dirty="0" smtClean="0">
                <a:solidFill>
                  <a:srgbClr val="FFFF00"/>
                </a:solidFill>
              </a:rPr>
              <a:t>Dengue</a:t>
            </a:r>
            <a:r>
              <a:rPr lang="en-US" dirty="0" smtClean="0"/>
              <a:t>: Epidemic of Panic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91650" y="2037347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91650" y="3036770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53600" y="3493971"/>
            <a:ext cx="4191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234" y="6337300"/>
            <a:ext cx="397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Google Searches (% Growth, January 2017 = 1)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</a:t>
            </a:r>
            <a:r>
              <a:rPr lang="en-US" dirty="0" smtClean="0">
                <a:solidFill>
                  <a:srgbClr val="FFFF00"/>
                </a:solidFill>
              </a:rPr>
              <a:t>Dengue Cases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527" y="1690687"/>
            <a:ext cx="2895600" cy="4528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Regular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Rainfall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Searches for ‘dengue’, ‘dengue symptoms’, ‘dengue cure’, ‘dengue medicine’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Lagged values for factors and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 0.82 / R2 0.67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20" y="1689436"/>
            <a:ext cx="8815580" cy="4531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DOST-PAGASA Climate Data, Google Search Trends, DOH Dengue Monitoring Reports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484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Our Challenge</vt:lpstr>
      <vt:lpstr>The Problem: Philippines Dengue Epidemic</vt:lpstr>
      <vt:lpstr>The Problem: Philippines Dengue Epidemic</vt:lpstr>
      <vt:lpstr>Solution: Advanced Dengue Prediction</vt:lpstr>
      <vt:lpstr>Capturing The Dengue Data Cycle</vt:lpstr>
      <vt:lpstr>Data-Driven Dengue Portal</vt:lpstr>
      <vt:lpstr>Searches for Dengue: Epidemic of Panic</vt:lpstr>
      <vt:lpstr>Predicting Dengue Cases</vt:lpstr>
      <vt:lpstr>Mosquito Hotspots From Satellite Images</vt:lpstr>
      <vt:lpstr>AEDES Project: Making Dengue Data Accessible</vt:lpstr>
      <vt:lpstr>Target Beneficiaries</vt:lpstr>
      <vt:lpstr>Related Literature</vt:lpstr>
      <vt:lpstr>Our Impact</vt:lpstr>
      <vt:lpstr>Next Steps</vt:lpstr>
      <vt:lpstr>Team AEDES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50</cp:revision>
  <dcterms:created xsi:type="dcterms:W3CDTF">2019-10-18T04:55:25Z</dcterms:created>
  <dcterms:modified xsi:type="dcterms:W3CDTF">2019-10-20T02:19:26Z</dcterms:modified>
</cp:coreProperties>
</file>